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Рабочий стол\поможем детям\беседа с батюшкой\беседа с батюшкой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4" y="0"/>
            <a:ext cx="914986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955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955">
        <p:circle/>
      </p:transition>
    </mc:Choice>
    <mc:Fallback>
      <p:transition spd="slow" advTm="595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поможем детям\беседа с батюшкой\беседа с батюшкой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88"/>
            <a:ext cx="9113556" cy="682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99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6361">
        <p:circle/>
      </p:transition>
    </mc:Choice>
    <mc:Fallback>
      <p:transition spd="slow" advTm="6361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чий стол\поможем детям\беседа с батюшкой\беседа с батюшкой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193"/>
            <a:ext cx="9144000" cy="686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44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6436">
        <p:circle/>
      </p:transition>
    </mc:Choice>
    <mc:Fallback>
      <p:transition spd="slow" advTm="6436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абочий стол\поможем детям\беседа с батюшкой\беседа с батюшкой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7" y="0"/>
            <a:ext cx="912709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04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258">
        <p:circle/>
      </p:transition>
    </mc:Choice>
    <mc:Fallback>
      <p:transition spd="slow" advTm="7258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Рабочий стол\поможем детям\беседа с батюшкой\беседа с батюшкой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8" y="0"/>
            <a:ext cx="916076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52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6640">
        <p:circle/>
      </p:transition>
    </mc:Choice>
    <mc:Fallback>
      <p:transition spd="slow" advTm="664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Рабочий стол\поможем детям\беседа с батюшкой\беседа с батюшкой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70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021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53">
        <p:circle/>
      </p:transition>
    </mc:Choice>
    <mc:Fallback>
      <p:transition spd="slow" advTm="7053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Рабочий стол\поможем детям\беседа с батюшкой\беседа с батюшкой7,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20" y="0"/>
            <a:ext cx="91270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110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11">
        <p:circle/>
      </p:transition>
    </mc:Choice>
    <mc:Fallback>
      <p:transition spd="slow" advTm="7011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Рабочий стол\поможем детям\беседа с батюшкой\беседа с батюшкой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758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8184">
        <p:circle/>
      </p:transition>
    </mc:Choice>
    <mc:Fallback>
      <p:transition spd="slow" advTm="8184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Таюша</dc:creator>
  <cp:lastModifiedBy>Таюша</cp:lastModifiedBy>
  <cp:revision>3</cp:revision>
  <dcterms:created xsi:type="dcterms:W3CDTF">2016-12-05T13:41:59Z</dcterms:created>
  <dcterms:modified xsi:type="dcterms:W3CDTF">2016-12-05T13:52:27Z</dcterms:modified>
</cp:coreProperties>
</file>